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0542D-2C85-4D06-8B6E-CE34853BDF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DBF53-A1A2-494C-BAAF-4F4F54937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43B7B-B7E8-4EE6-9DBE-65409C50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E9975-CDFF-44EE-A85E-F4629059A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6198E-8359-4CFE-80CB-BA445EAE9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69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9DDF5-D8D7-4E5B-8E5C-D7FBBAC8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B4AFC1-8726-40BA-994B-1E78BECBF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F555D-2EDC-40DF-B6DC-03A7BFB30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3EB73-C047-4764-87F7-719FA024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AF88B-3D72-41DD-8184-5D316545E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9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DDDCDB-7E53-42DD-9428-028180559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2DE0CC-737C-4D6F-9058-7559823B9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77702-4C1B-459F-96D4-390A39C3C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7AEFA-1B25-4011-B2B5-EC021A648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15C12-8BA9-4893-AC00-51808A5E2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2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171F2-011A-4793-9ED6-FA9BAE74B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2B311-3A2D-41DF-A348-EA42538D6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EC833-4C60-47A4-8452-30F644E7C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1947B-18CD-4AD5-8F4F-B02188090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06DAB-0140-4100-ADB5-4955EE95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6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37BA-0D11-4201-B9A8-72CEC87D1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CB39E-5F3C-4879-BFCC-E0035786F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4B756-45A8-48ED-A219-82B5F308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3F0AA-E156-4159-8299-077D1FC3A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3AE87-FB5C-439B-A897-0CF62E3D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7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AC53A-3AED-41C5-BF8B-411CA175F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93090-62AC-4500-8BAF-D1EAD27F7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693385-FA00-4635-A5D9-49E912581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A2440-8DA2-4325-A123-D04487C99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36E58-47C9-4210-9E8F-DEE409D3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9FB7F-CB77-440A-8179-39607345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6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C12C0-6C4B-4600-947A-6483D1A12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6C956-769D-4241-AAB7-B1B0D7A71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5E229-C489-4141-9475-DD5F2A447A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6B4E3A-3F11-4BEA-A04C-276CE6A08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9833AF-C7BD-43D5-8731-ABE7A98672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5BE739-21F6-4CBD-96B9-6D698DBF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C367C5-970D-445C-B656-3AB4C5DFB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0F344-2D1D-433A-B202-D0CB9428F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7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B7CD9-199E-48C8-A3D1-76C812083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4B550-47C1-4FF9-8394-30794C812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3776E-87B2-47ED-8F75-D31CFC085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4C17F5-28BB-4AB6-ADE2-AC424CD83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4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037615-F6C7-40B1-9BA0-5C5620D66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9FD5B-CA3E-42A1-9EFF-6EB891D1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D92C8-8DA2-4345-A8CC-6FC4B8231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9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6F0E-4419-4133-A333-0F918D82E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4645F-6D91-48CC-803E-338F469B4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90408B-F05C-4A30-B28A-D56CC6D1C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36AB9-E3A2-49A3-AEE8-58E93D54C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A2766F-91B9-4064-B35D-43FE6640A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53AD5-AF6F-4721-A2AB-460E3A60F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7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EDC1C-CFCB-468C-9B94-7310FA4BF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1EE9ED-AC7A-4DF4-A15A-AC25AE2E3A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54DB87-45F9-455F-AC9D-514707BAD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6BFE7E-DED8-46E0-852A-8CAC36361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7065D-6891-403F-816B-148B0DDA4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BD70CE-F8C8-4988-B29D-EDE14C4B7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9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EAA36-BC27-456C-9B9B-F0DDDF9A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597E9-D0F2-46BC-9CC0-D05902603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ECD3C-42CA-43B7-A753-46A154CB8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8BCA3-6BF2-45E4-BD9E-9FEAE5FB7F68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03AF5-8032-4FBD-A64F-E426460982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BADA0-C7B0-4E8A-AEC9-BCBE1F66F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49C36-AFDB-4100-9A80-FAD9A150D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1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DB1D6A3-A62D-4C8E-A354-7DD4826B96C5}"/>
              </a:ext>
            </a:extLst>
          </p:cNvPr>
          <p:cNvSpPr txBox="1"/>
          <p:nvPr/>
        </p:nvSpPr>
        <p:spPr>
          <a:xfrm>
            <a:off x="367748" y="556591"/>
            <a:ext cx="48204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 YOU NEED BED BUG TREATMENT SERVICES?</a:t>
            </a:r>
          </a:p>
          <a:p>
            <a:endParaRPr lang="en-US" dirty="0"/>
          </a:p>
          <a:p>
            <a:r>
              <a:rPr lang="en-US" dirty="0"/>
              <a:t>SCAN THE QR CODE OR VISIT THE LINK BELOW TO VIEW OUR TRUSTED SERVICE PROVIDERS IN YOUR AREA.</a:t>
            </a:r>
          </a:p>
          <a:p>
            <a:endParaRPr lang="en-US" dirty="0"/>
          </a:p>
          <a:p>
            <a:r>
              <a:rPr lang="en-US" dirty="0"/>
              <a:t>WWW.ECOPEST-SUPPLY.COM/TREATMENT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8C061C-7BA9-4AD7-BCE5-CAE7FCCAD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57" y="3170767"/>
            <a:ext cx="354853" cy="3482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935F99-451E-49CD-B358-52FF02844634}"/>
              </a:ext>
            </a:extLst>
          </p:cNvPr>
          <p:cNvSpPr txBox="1"/>
          <p:nvPr/>
        </p:nvSpPr>
        <p:spPr>
          <a:xfrm>
            <a:off x="939010" y="3170767"/>
            <a:ext cx="482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 INSPECTIONS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03A2E2-51BF-4B62-BD87-2895C8582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57" y="3644901"/>
            <a:ext cx="354853" cy="3482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34EC3A-E511-4494-B99C-982331238E1E}"/>
              </a:ext>
            </a:extLst>
          </p:cNvPr>
          <p:cNvSpPr txBox="1"/>
          <p:nvPr/>
        </p:nvSpPr>
        <p:spPr>
          <a:xfrm>
            <a:off x="939010" y="3644901"/>
            <a:ext cx="482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IDENTIFICATION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C31CDA-F6DC-444F-8F35-21307F452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57" y="4132978"/>
            <a:ext cx="354853" cy="3482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7EC452F-28CB-4B76-93D3-188D4FFC7B13}"/>
              </a:ext>
            </a:extLst>
          </p:cNvPr>
          <p:cNvSpPr txBox="1"/>
          <p:nvPr/>
        </p:nvSpPr>
        <p:spPr>
          <a:xfrm>
            <a:off x="939010" y="4132978"/>
            <a:ext cx="482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E93088-6D3F-4D18-9DF8-F1D069786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57" y="4653678"/>
            <a:ext cx="354853" cy="3482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07FA57-0A79-40B4-9684-EB0B695CAD15}"/>
              </a:ext>
            </a:extLst>
          </p:cNvPr>
          <p:cNvSpPr txBox="1"/>
          <p:nvPr/>
        </p:nvSpPr>
        <p:spPr>
          <a:xfrm>
            <a:off x="939010" y="4653678"/>
            <a:ext cx="482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39B1F8A-9D41-433D-817F-8D98880E4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198" y="3306418"/>
            <a:ext cx="1846663" cy="1835829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4259E3-458E-4463-8F5C-DE9908407E85}"/>
              </a:ext>
            </a:extLst>
          </p:cNvPr>
          <p:cNvCxnSpPr>
            <a:cxnSpLocks/>
          </p:cNvCxnSpPr>
          <p:nvPr/>
        </p:nvCxnSpPr>
        <p:spPr>
          <a:xfrm flipH="1">
            <a:off x="2844801" y="2658533"/>
            <a:ext cx="2870199" cy="6478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8F03233-E561-4293-9CEA-8231E4CA52C0}"/>
              </a:ext>
            </a:extLst>
          </p:cNvPr>
          <p:cNvCxnSpPr>
            <a:cxnSpLocks/>
          </p:cNvCxnSpPr>
          <p:nvPr/>
        </p:nvCxnSpPr>
        <p:spPr>
          <a:xfrm flipH="1">
            <a:off x="4889502" y="761296"/>
            <a:ext cx="14012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48E2F93-0025-4190-9B25-8217C057D958}"/>
              </a:ext>
            </a:extLst>
          </p:cNvPr>
          <p:cNvSpPr txBox="1"/>
          <p:nvPr/>
        </p:nvSpPr>
        <p:spPr>
          <a:xfrm>
            <a:off x="6290733" y="576630"/>
            <a:ext cx="3170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Large headline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247D7B-F018-44F5-9E61-5DCAA546B902}"/>
              </a:ext>
            </a:extLst>
          </p:cNvPr>
          <p:cNvSpPr txBox="1"/>
          <p:nvPr/>
        </p:nvSpPr>
        <p:spPr>
          <a:xfrm>
            <a:off x="5759488" y="2447136"/>
            <a:ext cx="4557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We want to emphasize “FREE INSPECTIONS” over the other checkmarks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F5E154-F3B0-4CBF-A8B8-02019FCB824C}"/>
              </a:ext>
            </a:extLst>
          </p:cNvPr>
          <p:cNvSpPr txBox="1"/>
          <p:nvPr/>
        </p:nvSpPr>
        <p:spPr>
          <a:xfrm>
            <a:off x="6838988" y="4075100"/>
            <a:ext cx="4557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We want to include related/applicable imagery for bed bug treatment or inspections.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Our logo can be included in a small, subtle way.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This will be a single-sided 12.7 x 12.7cm product insert card.</a:t>
            </a:r>
          </a:p>
        </p:txBody>
      </p:sp>
    </p:spTree>
    <p:extLst>
      <p:ext uri="{BB962C8B-B14F-4D97-AF65-F5344CB8AC3E}">
        <p14:creationId xmlns:p14="http://schemas.microsoft.com/office/powerpoint/2010/main" val="1423472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Dacy</dc:creator>
  <cp:lastModifiedBy>Christopher Dacy</cp:lastModifiedBy>
  <cp:revision>1</cp:revision>
  <dcterms:created xsi:type="dcterms:W3CDTF">2021-10-12T20:14:44Z</dcterms:created>
  <dcterms:modified xsi:type="dcterms:W3CDTF">2021-10-12T20:55:49Z</dcterms:modified>
</cp:coreProperties>
</file>